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85EED-52B0-4688-B987-D2C3A50E11F3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8D91-C5A6-4E63-AA6B-DA29C6085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3071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85EED-52B0-4688-B987-D2C3A50E11F3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8D91-C5A6-4E63-AA6B-DA29C6085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3053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85EED-52B0-4688-B987-D2C3A50E11F3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8D91-C5A6-4E63-AA6B-DA29C6085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6561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85EED-52B0-4688-B987-D2C3A50E11F3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8D91-C5A6-4E63-AA6B-DA29C6085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723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85EED-52B0-4688-B987-D2C3A50E11F3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8D91-C5A6-4E63-AA6B-DA29C6085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3276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85EED-52B0-4688-B987-D2C3A50E11F3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8D91-C5A6-4E63-AA6B-DA29C6085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1988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85EED-52B0-4688-B987-D2C3A50E11F3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8D91-C5A6-4E63-AA6B-DA29C6085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9581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85EED-52B0-4688-B987-D2C3A50E11F3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8D91-C5A6-4E63-AA6B-DA29C6085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796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85EED-52B0-4688-B987-D2C3A50E11F3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8D91-C5A6-4E63-AA6B-DA29C6085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5622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85EED-52B0-4688-B987-D2C3A50E11F3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8D91-C5A6-4E63-AA6B-DA29C6085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1639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85EED-52B0-4688-B987-D2C3A50E11F3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48D91-C5A6-4E63-AA6B-DA29C6085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025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85EED-52B0-4688-B987-D2C3A50E11F3}" type="datetimeFigureOut">
              <a:rPr lang="fr-FR" smtClean="0"/>
              <a:t>12/06/2012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48D91-C5A6-4E63-AA6B-DA29C608559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1328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275856" y="2708920"/>
            <a:ext cx="216024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Auto - apprentissage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2339752" y="1988840"/>
            <a:ext cx="93610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Binôme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5940152" y="1956574"/>
            <a:ext cx="57606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Moi</a:t>
            </a:r>
            <a:endParaRPr lang="fr-FR" dirty="0"/>
          </a:p>
        </p:txBody>
      </p:sp>
      <p:cxnSp>
        <p:nvCxnSpPr>
          <p:cNvPr id="8" name="Connecteur droit avec flèche 7"/>
          <p:cNvCxnSpPr>
            <a:stCxn id="4" idx="3"/>
            <a:endCxn id="6" idx="2"/>
          </p:cNvCxnSpPr>
          <p:nvPr/>
        </p:nvCxnSpPr>
        <p:spPr>
          <a:xfrm flipV="1">
            <a:off x="5436096" y="2325906"/>
            <a:ext cx="792088" cy="5676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>
            <a:stCxn id="4" idx="1"/>
            <a:endCxn id="5" idx="2"/>
          </p:cNvCxnSpPr>
          <p:nvPr/>
        </p:nvCxnSpPr>
        <p:spPr>
          <a:xfrm flipH="1" flipV="1">
            <a:off x="2807804" y="2358172"/>
            <a:ext cx="468052" cy="5354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3675806" y="3973706"/>
            <a:ext cx="699775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Envie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5148064" y="3717032"/>
            <a:ext cx="1368152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Motivation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1115616" y="2893586"/>
            <a:ext cx="9001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Outils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51520" y="3717032"/>
            <a:ext cx="648072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Jeux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539552" y="47667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CD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3041830" y="188640"/>
            <a:ext cx="1530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Film</a:t>
            </a:r>
            <a:endParaRPr lang="fr-FR" dirty="0"/>
          </a:p>
        </p:txBody>
      </p:sp>
      <p:sp>
        <p:nvSpPr>
          <p:cNvPr id="17" name="ZoneTexte 16"/>
          <p:cNvSpPr txBox="1"/>
          <p:nvPr/>
        </p:nvSpPr>
        <p:spPr>
          <a:xfrm>
            <a:off x="4932040" y="47667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Série</a:t>
            </a:r>
            <a:endParaRPr lang="fr-FR" dirty="0"/>
          </a:p>
        </p:txBody>
      </p:sp>
      <p:sp>
        <p:nvSpPr>
          <p:cNvPr id="18" name="ZoneTexte 17"/>
          <p:cNvSpPr txBox="1"/>
          <p:nvPr/>
        </p:nvSpPr>
        <p:spPr>
          <a:xfrm>
            <a:off x="7236296" y="105273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Mémoire</a:t>
            </a:r>
            <a:endParaRPr lang="fr-FR" dirty="0"/>
          </a:p>
        </p:txBody>
      </p:sp>
      <p:sp>
        <p:nvSpPr>
          <p:cNvPr id="19" name="ZoneTexte 18"/>
          <p:cNvSpPr txBox="1"/>
          <p:nvPr/>
        </p:nvSpPr>
        <p:spPr>
          <a:xfrm>
            <a:off x="7020272" y="27089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Mémorisation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6084168" y="4878452"/>
            <a:ext cx="16921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Actions</a:t>
            </a:r>
            <a:endParaRPr lang="fr-FR" dirty="0"/>
          </a:p>
        </p:txBody>
      </p:sp>
      <p:sp>
        <p:nvSpPr>
          <p:cNvPr id="21" name="ZoneTexte 20"/>
          <p:cNvSpPr txBox="1"/>
          <p:nvPr/>
        </p:nvSpPr>
        <p:spPr>
          <a:xfrm>
            <a:off x="1835696" y="5517232"/>
            <a:ext cx="1971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Découvrir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4211960" y="5701898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Essayer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6372200" y="5886564"/>
            <a:ext cx="1476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Apprécier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1439652" y="4343038"/>
            <a:ext cx="1188132" cy="382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Changer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8926195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19</Words>
  <Application>Microsoft Office PowerPoint</Application>
  <PresentationFormat>Affichage à l'écran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Mélanie Cahin</dc:creator>
  <cp:lastModifiedBy>Mélanie Cahin</cp:lastModifiedBy>
  <cp:revision>2</cp:revision>
  <dcterms:created xsi:type="dcterms:W3CDTF">2012-06-12T11:07:21Z</dcterms:created>
  <dcterms:modified xsi:type="dcterms:W3CDTF">2012-06-12T11:23:16Z</dcterms:modified>
</cp:coreProperties>
</file>